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4" r:id="rId17"/>
    <p:sldId id="285" r:id="rId18"/>
    <p:sldId id="271" r:id="rId19"/>
    <p:sldId id="273" r:id="rId20"/>
    <p:sldId id="270" r:id="rId21"/>
    <p:sldId id="272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/>
    <p:restoredTop sz="94674"/>
  </p:normalViewPr>
  <p:slideViewPr>
    <p:cSldViewPr snapToGrid="0">
      <p:cViewPr varScale="1">
        <p:scale>
          <a:sx n="145" d="100"/>
          <a:sy n="145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>
            <a:normAutofit/>
          </a:bodyPr>
          <a:lstStyle/>
          <a:p>
            <a:r>
              <a:rPr lang="en-IN" dirty="0"/>
              <a:t>Insurance Renewal Prediction</a:t>
            </a:r>
            <a:br>
              <a:rPr lang="en-IN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55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PGCP AIML Cohort 12 - AIML_Oct_2024 - </a:t>
            </a:r>
            <a:r>
              <a:rPr lang="en-IN" dirty="0"/>
              <a:t>Group 12</a:t>
            </a:r>
          </a:p>
          <a:p>
            <a:pPr marL="0" indent="0">
              <a:buNone/>
            </a:pPr>
            <a:r>
              <a:rPr lang="en-IN" dirty="0"/>
              <a:t>Team</a:t>
            </a:r>
          </a:p>
          <a:p>
            <a:pPr lvl="1"/>
            <a:r>
              <a:rPr lang="en-IN" dirty="0"/>
              <a:t>Akash Mohanty 		</a:t>
            </a:r>
            <a:r>
              <a:rPr lang="en-IN"/>
              <a:t>(2024AIML133)</a:t>
            </a:r>
            <a:endParaRPr lang="en-IN" dirty="0"/>
          </a:p>
          <a:p>
            <a:pPr lvl="1"/>
            <a:r>
              <a:rPr lang="en-IN" dirty="0"/>
              <a:t>Ishika Gupta 			(2024AIML088)</a:t>
            </a:r>
          </a:p>
          <a:p>
            <a:pPr lvl="1"/>
            <a:r>
              <a:rPr lang="en-IN" dirty="0"/>
              <a:t>Namratha S Hegde 		(2024AIML118)</a:t>
            </a:r>
          </a:p>
          <a:p>
            <a:pPr lvl="1"/>
            <a:r>
              <a:rPr lang="en-IN" dirty="0"/>
              <a:t>Thrilok Attota 			(2023AIML120)</a:t>
            </a:r>
          </a:p>
          <a:p>
            <a:pPr lvl="1"/>
            <a:r>
              <a:rPr lang="en-IN" dirty="0"/>
              <a:t>Yaswanth Reddy Dasari 	(2024AIML010)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dirty="0"/>
              <a:t>Mentor: Tapas </a:t>
            </a:r>
            <a:r>
              <a:rPr lang="en-US" dirty="0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1093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  <p:pic>
        <p:nvPicPr>
          <p:cNvPr id="5" name="Picture 4" descr="A graph with green bars&#10;&#10;AI-generated content may be incorrect.">
            <a:extLst>
              <a:ext uri="{FF2B5EF4-FFF2-40B4-BE49-F238E27FC236}">
                <a16:creationId xmlns:a16="http://schemas.microsoft.com/office/drawing/2014/main" id="{7BDF6E4C-0C67-1E1D-1997-B3B50783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72" y="2687029"/>
            <a:ext cx="3767328" cy="16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1561"/>
              </p:ext>
            </p:extLst>
          </p:nvPr>
        </p:nvGraphicFramePr>
        <p:xfrm>
          <a:off x="906439" y="1845426"/>
          <a:ext cx="10376069" cy="49886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   ( Binary classification problem) 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3126</Words>
  <Application>Microsoft Macintosh PowerPoint</Application>
  <PresentationFormat>Widescreen</PresentationFormat>
  <Paragraphs>516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35</cp:revision>
  <dcterms:created xsi:type="dcterms:W3CDTF">2025-09-21T15:21:43Z</dcterms:created>
  <dcterms:modified xsi:type="dcterms:W3CDTF">2025-09-25T11:09:10Z</dcterms:modified>
</cp:coreProperties>
</file>